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1" r:id="rId2"/>
  </p:sldMasterIdLst>
  <p:sldIdLst>
    <p:sldId id="256" r:id="rId3"/>
    <p:sldId id="257" r:id="rId4"/>
    <p:sldId id="259" r:id="rId5"/>
    <p:sldId id="260" r:id="rId6"/>
    <p:sldId id="261" r:id="rId7"/>
    <p:sldId id="263" r:id="rId8"/>
    <p:sldId id="264" r:id="rId9"/>
    <p:sldId id="265" r:id="rId10"/>
    <p:sldId id="266" r:id="rId11"/>
    <p:sldId id="267" r:id="rId1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l="827" t="827" r="827" b="827"/>
          <a:stretch/>
        </p:blipFill>
        <p:spPr>
          <a:xfrm>
            <a:off x="0" y="0"/>
            <a:ext cx="9143640" cy="5142960"/>
          </a:xfrm>
          <a:prstGeom prst="rect">
            <a:avLst/>
          </a:prstGeom>
          <a:noFill/>
          <a:ln w="0">
            <a:noFill/>
          </a:ln>
        </p:spPr>
      </p:pic>
      <p:sp>
        <p:nvSpPr>
          <p:cNvPr id="4" name="PlaceHolder 1"/>
          <p:cNvSpPr>
            <a:spLocks noGrp="1"/>
          </p:cNvSpPr>
          <p:nvPr>
            <p:ph type="title"/>
          </p:nvPr>
        </p:nvSpPr>
        <p:spPr>
          <a:xfrm>
            <a:off x="228600" y="1102320"/>
            <a:ext cx="8686440" cy="1646640"/>
          </a:xfrm>
          <a:prstGeom prst="rect">
            <a:avLst/>
          </a:prstGeom>
          <a:noFill/>
          <a:ln w="0">
            <a:noFill/>
          </a:ln>
        </p:spPr>
        <p:txBody>
          <a:bodyPr lIns="91440" tIns="91440" rIns="91440" bIns="91440" anchor="b">
            <a:noAutofit/>
          </a:bodyPr>
          <a:lstStyle/>
          <a:p>
            <a:pPr indent="0">
              <a:buNone/>
            </a:pPr>
            <a:r>
              <a:rPr lang="fr-FR" sz="45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pic>
        <p:nvPicPr>
          <p:cNvPr id="37" name="Google Shape;108;p19"/>
          <p:cNvPicPr/>
          <p:nvPr/>
        </p:nvPicPr>
        <p:blipFill>
          <a:blip r:embed="rId2"/>
          <a:srcRect l="827" t="827" r="827" b="827"/>
          <a:stretch/>
        </p:blipFill>
        <p:spPr>
          <a:xfrm>
            <a:off x="0" y="0"/>
            <a:ext cx="9143640" cy="5142960"/>
          </a:xfrm>
          <a:prstGeom prst="rect">
            <a:avLst/>
          </a:prstGeom>
          <a:noFill/>
          <a:ln w="0">
            <a:noFill/>
          </a:ln>
        </p:spPr>
      </p:pic>
      <p:sp>
        <p:nvSpPr>
          <p:cNvPr id="38" name="PlaceHolder 1"/>
          <p:cNvSpPr>
            <a:spLocks noGrp="1"/>
          </p:cNvSpPr>
          <p:nvPr>
            <p:ph type="title"/>
          </p:nvPr>
        </p:nvSpPr>
        <p:spPr>
          <a:xfrm>
            <a:off x="635400" y="3071520"/>
            <a:ext cx="3877920" cy="898560"/>
          </a:xfrm>
          <a:prstGeom prst="rect">
            <a:avLst/>
          </a:prstGeom>
          <a:noFill/>
          <a:ln w="0">
            <a:noFill/>
          </a:ln>
        </p:spPr>
        <p:txBody>
          <a:bodyPr lIns="91440" tIns="91440" rIns="91440" bIns="91440" anchor="ctr">
            <a:noAutofit/>
          </a:bodyPr>
          <a:lstStyle/>
          <a:p>
            <a:pPr indent="0">
              <a:lnSpc>
                <a:spcPct val="100000"/>
              </a:lnSpc>
              <a:buNone/>
            </a:pPr>
            <a:r>
              <a:rPr lang="fr-FR" sz="4500" b="0" u="none" strike="noStrike">
                <a:solidFill>
                  <a:schemeClr val="dk1"/>
                </a:solidFill>
                <a:effectLst/>
                <a:uFillTx/>
                <a:latin typeface="Figtree"/>
                <a:ea typeface="Figtree"/>
              </a:rPr>
              <a:t>xx%</a:t>
            </a:r>
            <a:endParaRPr lang="fr-FR" sz="4500" b="0" u="none" strike="noStrike">
              <a:solidFill>
                <a:schemeClr val="dk1"/>
              </a:solidFill>
              <a:effectLst/>
              <a:uFillTx/>
              <a:latin typeface="Arial"/>
            </a:endParaRPr>
          </a:p>
        </p:txBody>
      </p:sp>
      <p:sp>
        <p:nvSpPr>
          <p:cNvPr id="39" name="PlaceHolder 2"/>
          <p:cNvSpPr>
            <a:spLocks noGrp="1"/>
          </p:cNvSpPr>
          <p:nvPr>
            <p:ph type="title"/>
          </p:nvPr>
        </p:nvSpPr>
        <p:spPr>
          <a:xfrm>
            <a:off x="4630320" y="1858680"/>
            <a:ext cx="3877920" cy="898560"/>
          </a:xfrm>
          <a:prstGeom prst="rect">
            <a:avLst/>
          </a:prstGeom>
          <a:noFill/>
          <a:ln w="0">
            <a:noFill/>
          </a:ln>
        </p:spPr>
        <p:txBody>
          <a:bodyPr lIns="91440" tIns="91440" rIns="91440" bIns="91440" anchor="ctr">
            <a:noAutofit/>
          </a:bodyPr>
          <a:lstStyle/>
          <a:p>
            <a:pPr indent="0" algn="r">
              <a:lnSpc>
                <a:spcPct val="100000"/>
              </a:lnSpc>
              <a:buNone/>
            </a:pPr>
            <a:r>
              <a:rPr lang="fr-FR" sz="4500" b="0" u="none" strike="noStrike">
                <a:solidFill>
                  <a:schemeClr val="dk1"/>
                </a:solidFill>
                <a:effectLst/>
                <a:uFillTx/>
                <a:latin typeface="Figtree"/>
                <a:ea typeface="Figtree"/>
              </a:rPr>
              <a:t>xx%</a:t>
            </a:r>
            <a:endParaRPr lang="fr-FR" sz="4500" b="0" u="none" strike="noStrike">
              <a:solidFill>
                <a:schemeClr val="dk1"/>
              </a:solidFill>
              <a:effectLst/>
              <a:uFillTx/>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40" name="Google Shape;114;p20"/>
          <p:cNvPicPr/>
          <p:nvPr/>
        </p:nvPicPr>
        <p:blipFill>
          <a:blip r:embed="rId2"/>
          <a:srcRect l="827" t="827" r="827" b="827"/>
          <a:stretch/>
        </p:blipFill>
        <p:spPr>
          <a:xfrm>
            <a:off x="0" y="0"/>
            <a:ext cx="9143640" cy="5143320"/>
          </a:xfrm>
          <a:prstGeom prst="rect">
            <a:avLst/>
          </a:prstGeom>
          <a:noFill/>
          <a:ln w="0">
            <a:noFill/>
          </a:ln>
        </p:spPr>
      </p:pic>
      <p:sp>
        <p:nvSpPr>
          <p:cNvPr id="41" name="PlaceHolder 1"/>
          <p:cNvSpPr>
            <a:spLocks noGrp="1"/>
          </p:cNvSpPr>
          <p:nvPr>
            <p:ph type="title"/>
          </p:nvPr>
        </p:nvSpPr>
        <p:spPr>
          <a:xfrm>
            <a:off x="4767840" y="1742400"/>
            <a:ext cx="3737520" cy="1104480"/>
          </a:xfrm>
          <a:prstGeom prst="rect">
            <a:avLst/>
          </a:prstGeom>
          <a:noFill/>
          <a:ln w="0">
            <a:noFill/>
          </a:ln>
        </p:spPr>
        <p:txBody>
          <a:bodyPr lIns="91440" tIns="91440" rIns="91440" bIns="91440" anchor="b">
            <a:noAutofit/>
          </a:bodyPr>
          <a:lstStyle/>
          <a:p>
            <a:pPr indent="0">
              <a:buNone/>
            </a:pPr>
            <a:r>
              <a:rPr lang="fr-FR" sz="4500" b="0" u="none" strike="noStrike">
                <a:solidFill>
                  <a:schemeClr val="dk1"/>
                </a:solidFill>
                <a:effectLst/>
                <a:uFillTx/>
                <a:latin typeface="Arial"/>
              </a:rPr>
              <a:t>Click to edit the title text format</a:t>
            </a:r>
          </a:p>
        </p:txBody>
      </p:sp>
      <p:sp>
        <p:nvSpPr>
          <p:cNvPr id="42" name="Google Shape;117;p20"/>
          <p:cNvSpPr/>
          <p:nvPr/>
        </p:nvSpPr>
        <p:spPr>
          <a:xfrm>
            <a:off x="5591520" y="2936520"/>
            <a:ext cx="2913840" cy="7398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Karla"/>
                <a:ea typeface="Karla"/>
              </a:rPr>
              <a:t>CREDITS:</a:t>
            </a:r>
            <a:r>
              <a:rPr lang="en" sz="1000" b="0" u="none" strike="noStrike">
                <a:solidFill>
                  <a:schemeClr val="dk1"/>
                </a:solidFill>
                <a:effectLst/>
                <a:uFillTx/>
                <a:latin typeface="Karla"/>
                <a:ea typeface="Karla"/>
              </a:rPr>
              <a:t> This presentation template was created by </a:t>
            </a:r>
            <a:r>
              <a:rPr lang="en" sz="1000" b="1" u="sng" strike="noStrike">
                <a:solidFill>
                  <a:schemeClr val="dk1"/>
                </a:solidFill>
                <a:effectLst/>
                <a:uFillTx/>
                <a:latin typeface="Karla"/>
                <a:ea typeface="Karla"/>
                <a:hlinkClick r:id="rId3"/>
              </a:rPr>
              <a:t>Slidesgo</a:t>
            </a:r>
            <a:r>
              <a:rPr lang="en" sz="1000" b="0" u="none" strike="noStrike">
                <a:solidFill>
                  <a:schemeClr val="dk1"/>
                </a:solidFill>
                <a:effectLst/>
                <a:uFillTx/>
                <a:latin typeface="Karla"/>
                <a:ea typeface="Karla"/>
              </a:rPr>
              <a:t>, and includes icons, infographics &amp; images by </a:t>
            </a:r>
            <a:r>
              <a:rPr lang="en" sz="1000" b="1" u="sng" strike="noStrike">
                <a:solidFill>
                  <a:schemeClr val="dk1"/>
                </a:solidFill>
                <a:effectLst/>
                <a:uFillTx/>
                <a:latin typeface="Karla"/>
                <a:ea typeface="Karla"/>
                <a:hlinkClick r:id="rId4"/>
              </a:rPr>
              <a:t>Freepik</a:t>
            </a:r>
            <a:r>
              <a:rPr lang="en" sz="1000" b="0" u="none" strike="noStrike">
                <a:solidFill>
                  <a:schemeClr val="dk1"/>
                </a:solidFill>
                <a:effectLst/>
                <a:uFillTx/>
                <a:latin typeface="Karla"/>
                <a:ea typeface="Karla"/>
              </a:rPr>
              <a:t> </a:t>
            </a:r>
            <a:endParaRPr lang="en-US" sz="1000" b="0" u="none" strike="noStrike">
              <a:solidFill>
                <a:srgbClr val="000000"/>
              </a:solidFill>
              <a:effectLst/>
              <a:uFillTx/>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43" name="Google Shape;13;p3"/>
          <p:cNvPicPr/>
          <p:nvPr/>
        </p:nvPicPr>
        <p:blipFill>
          <a:blip r:embed="rId2"/>
          <a:srcRect l="827" t="827" r="827" b="827"/>
          <a:stretch/>
        </p:blipFill>
        <p:spPr>
          <a:xfrm>
            <a:off x="0" y="0"/>
            <a:ext cx="9143640" cy="5142960"/>
          </a:xfrm>
          <a:prstGeom prst="rect">
            <a:avLst/>
          </a:prstGeom>
          <a:noFill/>
          <a:ln w="0">
            <a:noFill/>
          </a:ln>
        </p:spPr>
      </p:pic>
      <p:sp>
        <p:nvSpPr>
          <p:cNvPr id="44" name="PlaceHolder 1"/>
          <p:cNvSpPr>
            <a:spLocks noGrp="1"/>
          </p:cNvSpPr>
          <p:nvPr>
            <p:ph type="title"/>
          </p:nvPr>
        </p:nvSpPr>
        <p:spPr>
          <a:xfrm>
            <a:off x="873720" y="3070440"/>
            <a:ext cx="3350520" cy="1879200"/>
          </a:xfrm>
          <a:prstGeom prst="rect">
            <a:avLst/>
          </a:prstGeom>
          <a:noFill/>
          <a:ln w="0">
            <a:noFill/>
          </a:ln>
        </p:spPr>
        <p:txBody>
          <a:bodyPr lIns="91440" tIns="91440" rIns="91440" bIns="91440" anchor="t">
            <a:noAutofit/>
          </a:bodyPr>
          <a:lstStyle/>
          <a:p>
            <a:pPr indent="0">
              <a:buNone/>
            </a:pPr>
            <a:r>
              <a:rPr lang="fr-FR" sz="3500" b="0" u="none" strike="noStrike">
                <a:solidFill>
                  <a:schemeClr val="dk1"/>
                </a:solidFill>
                <a:effectLst/>
                <a:uFillTx/>
                <a:latin typeface="Arial"/>
              </a:rPr>
              <a:t>Click to edit the title text format</a:t>
            </a:r>
          </a:p>
        </p:txBody>
      </p:sp>
      <p:sp>
        <p:nvSpPr>
          <p:cNvPr id="45" name="PlaceHolder 2"/>
          <p:cNvSpPr>
            <a:spLocks noGrp="1"/>
          </p:cNvSpPr>
          <p:nvPr>
            <p:ph type="title"/>
          </p:nvPr>
        </p:nvSpPr>
        <p:spPr>
          <a:xfrm>
            <a:off x="7007040" y="161028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u="none" strike="noStrike">
                <a:solidFill>
                  <a:schemeClr val="dk1"/>
                </a:solidFill>
                <a:effectLst/>
                <a:uFillTx/>
                <a:latin typeface="Figtree"/>
                <a:ea typeface="Figtree"/>
              </a:rPr>
              <a:t>xx%</a:t>
            </a:r>
            <a:endParaRPr lang="fr-FR" sz="6000" b="0" u="none" strike="noStrike">
              <a:solidFill>
                <a:schemeClr val="dk1"/>
              </a:solidFill>
              <a:effectLst/>
              <a:uFillTx/>
              <a:latin typeface="Arial"/>
            </a:endParaRPr>
          </a:p>
        </p:txBody>
      </p:sp>
      <p:sp>
        <p:nvSpPr>
          <p:cNvPr id="4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chemeClr val="lt1"/>
        </a:solidFill>
        <a:effectLst/>
      </p:bgPr>
    </p:bg>
    <p:spTree>
      <p:nvGrpSpPr>
        <p:cNvPr id="1" name=""/>
        <p:cNvGrpSpPr/>
        <p:nvPr/>
      </p:nvGrpSpPr>
      <p:grpSpPr>
        <a:xfrm>
          <a:off x="0" y="0"/>
          <a:ext cx="0" cy="0"/>
          <a:chOff x="0" y="0"/>
          <a:chExt cx="0" cy="0"/>
        </a:xfrm>
      </p:grpSpPr>
      <p:pic>
        <p:nvPicPr>
          <p:cNvPr id="47" name="Google Shape;119;p21"/>
          <p:cNvPicPr/>
          <p:nvPr/>
        </p:nvPicPr>
        <p:blipFill>
          <a:blip r:embed="rId2"/>
          <a:srcRect l="1755" t="932" r="98" b="922"/>
          <a:stretch/>
        </p:blipFill>
        <p:spPr>
          <a:xfrm flipH="1">
            <a:off x="360" y="0"/>
            <a:ext cx="9143640" cy="5143320"/>
          </a:xfrm>
          <a:prstGeom prst="rect">
            <a:avLst/>
          </a:prstGeom>
          <a:noFill/>
          <a:ln w="0">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chemeClr val="lt1"/>
        </a:solidFill>
        <a:effectLst/>
      </p:bgPr>
    </p:bg>
    <p:spTree>
      <p:nvGrpSpPr>
        <p:cNvPr id="1" name=""/>
        <p:cNvGrpSpPr/>
        <p:nvPr/>
      </p:nvGrpSpPr>
      <p:grpSpPr>
        <a:xfrm>
          <a:off x="0" y="0"/>
          <a:ext cx="0" cy="0"/>
          <a:chOff x="0" y="0"/>
          <a:chExt cx="0" cy="0"/>
        </a:xfrm>
      </p:grpSpPr>
      <p:pic>
        <p:nvPicPr>
          <p:cNvPr id="48" name="Google Shape;121;p22"/>
          <p:cNvPicPr/>
          <p:nvPr/>
        </p:nvPicPr>
        <p:blipFill>
          <a:blip r:embed="rId2"/>
          <a:srcRect l="827" t="827" r="827" b="827"/>
          <a:stretch/>
        </p:blipFill>
        <p:spPr>
          <a:xfrm flipH="1">
            <a:off x="360" y="0"/>
            <a:ext cx="9143640" cy="5143320"/>
          </a:xfrm>
          <a:prstGeom prst="rect">
            <a:avLst/>
          </a:prstGeom>
          <a:noFill/>
          <a:ln w="0">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_1">
    <p:bg>
      <p:bgPr>
        <a:solidFill>
          <a:schemeClr val="lt1"/>
        </a:solidFill>
        <a:effectLst/>
      </p:bgPr>
    </p:bg>
    <p:spTree>
      <p:nvGrpSpPr>
        <p:cNvPr id="1" name=""/>
        <p:cNvGrpSpPr/>
        <p:nvPr/>
      </p:nvGrpSpPr>
      <p:grpSpPr>
        <a:xfrm>
          <a:off x="0" y="0"/>
          <a:ext cx="0" cy="0"/>
          <a:chOff x="0" y="0"/>
          <a:chExt cx="0" cy="0"/>
        </a:xfrm>
      </p:grpSpPr>
      <p:pic>
        <p:nvPicPr>
          <p:cNvPr id="49" name="Google Shape;123;p23"/>
          <p:cNvPicPr/>
          <p:nvPr/>
        </p:nvPicPr>
        <p:blipFill>
          <a:blip r:embed="rId2"/>
          <a:srcRect t="417" r="832" b="417"/>
          <a:stretch/>
        </p:blipFill>
        <p:spPr>
          <a:xfrm>
            <a:off x="0" y="0"/>
            <a:ext cx="9143640" cy="5143320"/>
          </a:xfrm>
          <a:prstGeom prst="rect">
            <a:avLst/>
          </a:prstGeom>
          <a:noFill/>
          <a:ln w="0">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pic>
        <p:nvPicPr>
          <p:cNvPr id="50" name="Google Shape;17;p4"/>
          <p:cNvPicPr/>
          <p:nvPr/>
        </p:nvPicPr>
        <p:blipFill>
          <a:blip r:embed="rId2"/>
          <a:srcRect t="417" r="832" b="417"/>
          <a:stretch/>
        </p:blipFill>
        <p:spPr>
          <a:xfrm>
            <a:off x="0" y="0"/>
            <a:ext cx="9143640" cy="5143320"/>
          </a:xfrm>
          <a:prstGeom prst="rect">
            <a:avLst/>
          </a:prstGeom>
          <a:noFill/>
          <a:ln w="0">
            <a:noFill/>
          </a:ln>
        </p:spPr>
      </p:pic>
      <p:sp>
        <p:nvSpPr>
          <p:cNvPr id="51" name="PlaceHolder 1"/>
          <p:cNvSpPr>
            <a:spLocks noGrp="1"/>
          </p:cNvSpPr>
          <p:nvPr>
            <p:ph type="body"/>
          </p:nvPr>
        </p:nvSpPr>
        <p:spPr>
          <a:xfrm>
            <a:off x="5576400" y="3472920"/>
            <a:ext cx="2530080" cy="4435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0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0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0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0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Seventh Outline Level</a:t>
            </a:r>
          </a:p>
        </p:txBody>
      </p:sp>
      <p:sp>
        <p:nvSpPr>
          <p:cNvPr id="52" name="PlaceHolder 2"/>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pic>
        <p:nvPicPr>
          <p:cNvPr id="53" name="Google Shape;21;p5"/>
          <p:cNvPicPr/>
          <p:nvPr/>
        </p:nvPicPr>
        <p:blipFill>
          <a:blip r:embed="rId2"/>
          <a:srcRect l="1755" t="932" r="98" b="932"/>
          <a:stretch/>
        </p:blipFill>
        <p:spPr>
          <a:xfrm flipH="1">
            <a:off x="360" y="0"/>
            <a:ext cx="9143640" cy="5142960"/>
          </a:xfrm>
          <a:prstGeom prst="rect">
            <a:avLst/>
          </a:prstGeom>
          <a:noFill/>
          <a:ln w="0">
            <a:noFill/>
          </a:ln>
        </p:spPr>
      </p:pic>
      <p:sp>
        <p:nvSpPr>
          <p:cNvPr id="54" name="PlaceHolder 1"/>
          <p:cNvSpPr>
            <a:spLocks noGrp="1"/>
          </p:cNvSpPr>
          <p:nvPr>
            <p:ph type="title"/>
          </p:nvPr>
        </p:nvSpPr>
        <p:spPr>
          <a:xfrm>
            <a:off x="23112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pic>
        <p:nvPicPr>
          <p:cNvPr id="55" name="Google Shape;28;p6"/>
          <p:cNvPicPr/>
          <p:nvPr/>
        </p:nvPicPr>
        <p:blipFill>
          <a:blip r:embed="rId2"/>
          <a:srcRect t="417" b="417"/>
          <a:stretch/>
        </p:blipFill>
        <p:spPr>
          <a:xfrm>
            <a:off x="0" y="0"/>
            <a:ext cx="9220320" cy="5142960"/>
          </a:xfrm>
          <a:prstGeom prst="rect">
            <a:avLst/>
          </a:prstGeom>
          <a:noFill/>
          <a:ln w="0">
            <a:noFill/>
          </a:ln>
        </p:spPr>
      </p:pic>
      <p:sp>
        <p:nvSpPr>
          <p:cNvPr id="56"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pic>
        <p:nvPicPr>
          <p:cNvPr id="57" name="Google Shape;31;p7"/>
          <p:cNvPicPr/>
          <p:nvPr/>
        </p:nvPicPr>
        <p:blipFill>
          <a:blip r:embed="rId2"/>
          <a:srcRect l="827" t="827" r="827" b="827"/>
          <a:stretch/>
        </p:blipFill>
        <p:spPr>
          <a:xfrm>
            <a:off x="0" y="0"/>
            <a:ext cx="9143640" cy="5142960"/>
          </a:xfrm>
          <a:prstGeom prst="rect">
            <a:avLst/>
          </a:prstGeom>
          <a:noFill/>
          <a:ln w="0">
            <a:noFill/>
          </a:ln>
        </p:spPr>
      </p:pic>
      <p:sp>
        <p:nvSpPr>
          <p:cNvPr id="58"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pic>
        <p:nvPicPr>
          <p:cNvPr id="3" name="Google Shape;47;p11"/>
          <p:cNvPicPr/>
          <p:nvPr/>
        </p:nvPicPr>
        <p:blipFill>
          <a:blip r:embed="rId2"/>
          <a:srcRect l="827" t="827" r="827" b="827"/>
          <a:stretch/>
        </p:blipFill>
        <p:spPr>
          <a:xfrm>
            <a:off x="0" y="0"/>
            <a:ext cx="9143640" cy="5142960"/>
          </a:xfrm>
          <a:prstGeom prst="rect">
            <a:avLst/>
          </a:prstGeom>
          <a:noFill/>
          <a:ln w="0">
            <a:noFill/>
          </a:ln>
        </p:spPr>
      </p:pic>
      <p:sp>
        <p:nvSpPr>
          <p:cNvPr id="4"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dk1"/>
                </a:solidFill>
                <a:effectLst/>
                <a:uFillTx/>
                <a:latin typeface="Figtree"/>
                <a:ea typeface="Figtree"/>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pic>
        <p:nvPicPr>
          <p:cNvPr id="61" name="Google Shape;36;p8"/>
          <p:cNvPicPr/>
          <p:nvPr/>
        </p:nvPicPr>
        <p:blipFill>
          <a:blip r:embed="rId2"/>
          <a:srcRect l="827" t="827" r="827" b="827"/>
          <a:stretch/>
        </p:blipFill>
        <p:spPr>
          <a:xfrm>
            <a:off x="0" y="0"/>
            <a:ext cx="9143640" cy="5142960"/>
          </a:xfrm>
          <a:prstGeom prst="rect">
            <a:avLst/>
          </a:prstGeom>
          <a:noFill/>
          <a:ln w="0">
            <a:noFill/>
          </a:ln>
        </p:spPr>
      </p:pic>
      <p:sp>
        <p:nvSpPr>
          <p:cNvPr id="62"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45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pic>
        <p:nvPicPr>
          <p:cNvPr id="63" name="Google Shape;39;p9"/>
          <p:cNvPicPr/>
          <p:nvPr/>
        </p:nvPicPr>
        <p:blipFill>
          <a:blip r:embed="rId2"/>
          <a:srcRect t="417" r="832" b="417"/>
          <a:stretch/>
        </p:blipFill>
        <p:spPr>
          <a:xfrm>
            <a:off x="0" y="0"/>
            <a:ext cx="9143640" cy="5143320"/>
          </a:xfrm>
          <a:prstGeom prst="rect">
            <a:avLst/>
          </a:prstGeom>
          <a:noFill/>
          <a:ln w="0">
            <a:noFill/>
          </a:ln>
        </p:spPr>
      </p:pic>
      <p:sp>
        <p:nvSpPr>
          <p:cNvPr id="64" name="PlaceHolder 1"/>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65"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66" name="PlaceHolder 2"/>
          <p:cNvSpPr>
            <a:spLocks noGrp="1"/>
          </p:cNvSpPr>
          <p:nvPr>
            <p:ph type="title"/>
          </p:nvPr>
        </p:nvSpPr>
        <p:spPr>
          <a:xfrm>
            <a:off x="228600" y="4549680"/>
            <a:ext cx="3658320" cy="365040"/>
          </a:xfrm>
          <a:prstGeom prst="rect">
            <a:avLst/>
          </a:prstGeom>
          <a:noFill/>
          <a:ln w="0">
            <a:noFill/>
          </a:ln>
        </p:spPr>
        <p:txBody>
          <a:bodyPr lIns="91440" tIns="91440" rIns="91440" bIns="91440" anchor="t">
            <a:noAutofit/>
          </a:bodyPr>
          <a:lstStyle/>
          <a:p>
            <a:pPr indent="0">
              <a:buNone/>
            </a:pPr>
            <a:r>
              <a:rPr lang="fr-FR" sz="12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67" name="Google Shape;129;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8"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69" name="Google Shape;132;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70"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71"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chemeClr val="lt1"/>
        </a:solidFill>
        <a:effectLst/>
      </p:bgPr>
    </p:bg>
    <p:spTree>
      <p:nvGrpSpPr>
        <p:cNvPr id="1" name=""/>
        <p:cNvGrpSpPr/>
        <p:nvPr/>
      </p:nvGrpSpPr>
      <p:grpSpPr>
        <a:xfrm>
          <a:off x="0" y="0"/>
          <a:ext cx="0" cy="0"/>
          <a:chOff x="0" y="0"/>
          <a:chExt cx="0" cy="0"/>
        </a:xfrm>
      </p:grpSpPr>
      <p:pic>
        <p:nvPicPr>
          <p:cNvPr id="5" name="Google Shape;52;p13"/>
          <p:cNvPicPr/>
          <p:nvPr/>
        </p:nvPicPr>
        <p:blipFill>
          <a:blip r:embed="rId2"/>
          <a:srcRect l="961" t="922" r="950" b="932"/>
          <a:stretch/>
        </p:blipFill>
        <p:spPr>
          <a:xfrm flipH="1">
            <a:off x="5400" y="0"/>
            <a:ext cx="9138600" cy="5143320"/>
          </a:xfrm>
          <a:prstGeom prst="rect">
            <a:avLst/>
          </a:prstGeom>
          <a:noFill/>
          <a:ln w="0">
            <a:noFill/>
          </a:ln>
        </p:spPr>
      </p:pic>
      <p:sp>
        <p:nvSpPr>
          <p:cNvPr id="6"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
        <p:nvSpPr>
          <p:cNvPr id="7" name="PlaceHolder 2"/>
          <p:cNvSpPr>
            <a:spLocks noGrp="1"/>
          </p:cNvSpPr>
          <p:nvPr>
            <p:ph type="title"/>
          </p:nvPr>
        </p:nvSpPr>
        <p:spPr>
          <a:xfrm>
            <a:off x="703476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8" name="PlaceHolder 3"/>
          <p:cNvSpPr>
            <a:spLocks noGrp="1"/>
          </p:cNvSpPr>
          <p:nvPr>
            <p:ph type="title"/>
          </p:nvPr>
        </p:nvSpPr>
        <p:spPr>
          <a:xfrm>
            <a:off x="249840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9" name="PlaceHolder 4"/>
          <p:cNvSpPr>
            <a:spLocks noGrp="1"/>
          </p:cNvSpPr>
          <p:nvPr>
            <p:ph type="title"/>
          </p:nvPr>
        </p:nvSpPr>
        <p:spPr>
          <a:xfrm>
            <a:off x="231120" y="203004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0" name="PlaceHolder 5"/>
          <p:cNvSpPr>
            <a:spLocks noGrp="1"/>
          </p:cNvSpPr>
          <p:nvPr>
            <p:ph type="title"/>
          </p:nvPr>
        </p:nvSpPr>
        <p:spPr>
          <a:xfrm>
            <a:off x="476640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1" name="PlaceHolder 6"/>
          <p:cNvSpPr>
            <a:spLocks noGrp="1"/>
          </p:cNvSpPr>
          <p:nvPr>
            <p:ph type="title"/>
          </p:nvPr>
        </p:nvSpPr>
        <p:spPr>
          <a:xfrm>
            <a:off x="249984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2" name="PlaceHolder 7"/>
          <p:cNvSpPr>
            <a:spLocks noGrp="1"/>
          </p:cNvSpPr>
          <p:nvPr>
            <p:ph type="title"/>
          </p:nvPr>
        </p:nvSpPr>
        <p:spPr>
          <a:xfrm>
            <a:off x="476748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3" name="PlaceHolder 8"/>
          <p:cNvSpPr>
            <a:spLocks noGrp="1"/>
          </p:cNvSpPr>
          <p:nvPr>
            <p:ph type="title"/>
          </p:nvPr>
        </p:nvSpPr>
        <p:spPr>
          <a:xfrm>
            <a:off x="703476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4" name="PlaceHolder 9"/>
          <p:cNvSpPr>
            <a:spLocks noGrp="1"/>
          </p:cNvSpPr>
          <p:nvPr>
            <p:ph type="title"/>
          </p:nvPr>
        </p:nvSpPr>
        <p:spPr>
          <a:xfrm>
            <a:off x="23220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chemeClr val="lt1"/>
        </a:solidFill>
        <a:effectLst/>
      </p:bgPr>
    </p:bg>
    <p:spTree>
      <p:nvGrpSpPr>
        <p:cNvPr id="1" name=""/>
        <p:cNvGrpSpPr/>
        <p:nvPr/>
      </p:nvGrpSpPr>
      <p:grpSpPr>
        <a:xfrm>
          <a:off x="0" y="0"/>
          <a:ext cx="0" cy="0"/>
          <a:chOff x="0" y="0"/>
          <a:chExt cx="0" cy="0"/>
        </a:xfrm>
      </p:grpSpPr>
      <p:pic>
        <p:nvPicPr>
          <p:cNvPr id="15" name="Google Shape;71;p14"/>
          <p:cNvPicPr/>
          <p:nvPr/>
        </p:nvPicPr>
        <p:blipFill>
          <a:blip r:embed="rId2"/>
          <a:srcRect t="417" r="832" b="417"/>
          <a:stretch/>
        </p:blipFill>
        <p:spPr>
          <a:xfrm>
            <a:off x="0" y="0"/>
            <a:ext cx="9143640" cy="5143320"/>
          </a:xfrm>
          <a:prstGeom prst="rect">
            <a:avLst/>
          </a:prstGeom>
          <a:noFill/>
          <a:ln w="0">
            <a:noFill/>
          </a:ln>
        </p:spPr>
      </p:pic>
      <p:sp>
        <p:nvSpPr>
          <p:cNvPr id="16" name="PlaceHolder 1"/>
          <p:cNvSpPr>
            <a:spLocks noGrp="1"/>
          </p:cNvSpPr>
          <p:nvPr>
            <p:ph type="title"/>
          </p:nvPr>
        </p:nvSpPr>
        <p:spPr>
          <a:xfrm>
            <a:off x="228600" y="228600"/>
            <a:ext cx="8686440" cy="1051560"/>
          </a:xfrm>
          <a:prstGeom prst="rect">
            <a:avLst/>
          </a:prstGeom>
          <a:noFill/>
          <a:ln w="0">
            <a:noFill/>
          </a:ln>
        </p:spPr>
        <p:txBody>
          <a:bodyPr lIns="91440" tIns="91440" rIns="91440" bIns="91440" anchor="b">
            <a:noAutofit/>
          </a:bodyPr>
          <a:lstStyle/>
          <a:p>
            <a:pPr indent="0">
              <a:buNone/>
            </a:pPr>
            <a:r>
              <a:rPr lang="fr-FR" sz="3500" b="0" u="none" strike="noStrike">
                <a:solidFill>
                  <a:schemeClr val="dk1"/>
                </a:solidFill>
                <a:effectLst/>
                <a:uFillTx/>
                <a:latin typeface="Arial"/>
              </a:rPr>
              <a:t>Click to edit the title text format</a:t>
            </a:r>
          </a:p>
        </p:txBody>
      </p:sp>
      <p:sp>
        <p:nvSpPr>
          <p:cNvPr id="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pic>
        <p:nvPicPr>
          <p:cNvPr id="18" name="Google Shape;75;p15"/>
          <p:cNvPicPr/>
          <p:nvPr/>
        </p:nvPicPr>
        <p:blipFill>
          <a:blip r:embed="rId2"/>
          <a:srcRect l="513" r="513" b="1854"/>
          <a:stretch/>
        </p:blipFill>
        <p:spPr>
          <a:xfrm>
            <a:off x="0" y="0"/>
            <a:ext cx="9143640" cy="5143320"/>
          </a:xfrm>
          <a:prstGeom prst="rect">
            <a:avLst/>
          </a:prstGeom>
          <a:noFill/>
          <a:ln w="0">
            <a:noFill/>
          </a:ln>
        </p:spPr>
      </p:pic>
      <p:sp>
        <p:nvSpPr>
          <p:cNvPr id="19" name="PlaceHolder 1"/>
          <p:cNvSpPr>
            <a:spLocks noGrp="1"/>
          </p:cNvSpPr>
          <p:nvPr>
            <p:ph type="title"/>
          </p:nvPr>
        </p:nvSpPr>
        <p:spPr>
          <a:xfrm>
            <a:off x="23364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
        <p:nvSpPr>
          <p:cNvPr id="20" name="PlaceHolder 2"/>
          <p:cNvSpPr>
            <a:spLocks noGrp="1"/>
          </p:cNvSpPr>
          <p:nvPr>
            <p:ph type="body"/>
          </p:nvPr>
        </p:nvSpPr>
        <p:spPr>
          <a:xfrm>
            <a:off x="228600" y="1370160"/>
            <a:ext cx="3697560" cy="3544560"/>
          </a:xfrm>
          <a:prstGeom prst="rect">
            <a:avLst/>
          </a:prstGeom>
          <a:noFill/>
          <a:ln w="0">
            <a:noFill/>
          </a:ln>
        </p:spPr>
        <p:txBody>
          <a:bodyPr lIns="91440" tIns="91440" rIns="91440" bIns="91440" anchor="b">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21" name="PlaceHolder 3"/>
          <p:cNvSpPr>
            <a:spLocks noGrp="1"/>
          </p:cNvSpPr>
          <p:nvPr>
            <p:ph type="body"/>
          </p:nvPr>
        </p:nvSpPr>
        <p:spPr>
          <a:xfrm>
            <a:off x="4572360" y="1524960"/>
            <a:ext cx="4236840" cy="312516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chemeClr val="lt1"/>
        </a:solidFill>
        <a:effectLst/>
      </p:bgPr>
    </p:bg>
    <p:spTree>
      <p:nvGrpSpPr>
        <p:cNvPr id="1" name=""/>
        <p:cNvGrpSpPr/>
        <p:nvPr/>
      </p:nvGrpSpPr>
      <p:grpSpPr>
        <a:xfrm>
          <a:off x="0" y="0"/>
          <a:ext cx="0" cy="0"/>
          <a:chOff x="0" y="0"/>
          <a:chExt cx="0" cy="0"/>
        </a:xfrm>
      </p:grpSpPr>
      <p:pic>
        <p:nvPicPr>
          <p:cNvPr id="22" name="Google Shape;80;p16"/>
          <p:cNvPicPr/>
          <p:nvPr/>
        </p:nvPicPr>
        <p:blipFill>
          <a:blip r:embed="rId2"/>
          <a:srcRect l="1755" t="932" r="98" b="922"/>
          <a:stretch/>
        </p:blipFill>
        <p:spPr>
          <a:xfrm flipH="1">
            <a:off x="360" y="0"/>
            <a:ext cx="9143640" cy="5143320"/>
          </a:xfrm>
          <a:prstGeom prst="rect">
            <a:avLst/>
          </a:prstGeom>
          <a:noFill/>
          <a:ln w="0">
            <a:noFill/>
          </a:ln>
        </p:spPr>
      </p:pic>
      <p:sp>
        <p:nvSpPr>
          <p:cNvPr id="23"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chemeClr val="lt1"/>
        </a:solidFill>
        <a:effectLst/>
      </p:bgPr>
    </p:bg>
    <p:spTree>
      <p:nvGrpSpPr>
        <p:cNvPr id="1" name=""/>
        <p:cNvGrpSpPr/>
        <p:nvPr/>
      </p:nvGrpSpPr>
      <p:grpSpPr>
        <a:xfrm>
          <a:off x="0" y="0"/>
          <a:ext cx="0" cy="0"/>
          <a:chOff x="0" y="0"/>
          <a:chExt cx="0" cy="0"/>
        </a:xfrm>
      </p:grpSpPr>
      <p:pic>
        <p:nvPicPr>
          <p:cNvPr id="24" name="Google Shape;83;p17"/>
          <p:cNvPicPr/>
          <p:nvPr/>
        </p:nvPicPr>
        <p:blipFill>
          <a:blip r:embed="rId2"/>
          <a:srcRect t="417" r="832" b="417"/>
          <a:stretch/>
        </p:blipFill>
        <p:spPr>
          <a:xfrm>
            <a:off x="0" y="0"/>
            <a:ext cx="9143640" cy="5143320"/>
          </a:xfrm>
          <a:prstGeom prst="rect">
            <a:avLst/>
          </a:prstGeom>
          <a:noFill/>
          <a:ln w="0">
            <a:noFill/>
          </a:ln>
        </p:spPr>
      </p:pic>
      <p:sp>
        <p:nvSpPr>
          <p:cNvPr id="25" name="PlaceHolder 1"/>
          <p:cNvSpPr>
            <a:spLocks noGrp="1"/>
          </p:cNvSpPr>
          <p:nvPr>
            <p:ph type="title"/>
          </p:nvPr>
        </p:nvSpPr>
        <p:spPr>
          <a:xfrm>
            <a:off x="228600" y="33364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6" name="PlaceHolder 2"/>
          <p:cNvSpPr>
            <a:spLocks noGrp="1"/>
          </p:cNvSpPr>
          <p:nvPr>
            <p:ph type="title"/>
          </p:nvPr>
        </p:nvSpPr>
        <p:spPr>
          <a:xfrm>
            <a:off x="4882680" y="20062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7" name="PlaceHolder 3"/>
          <p:cNvSpPr>
            <a:spLocks noGrp="1"/>
          </p:cNvSpPr>
          <p:nvPr>
            <p:ph type="title"/>
          </p:nvPr>
        </p:nvSpPr>
        <p:spPr>
          <a:xfrm>
            <a:off x="4882680" y="33364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8" name="PlaceHolder 4"/>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chemeClr val="lt1"/>
        </a:solidFill>
        <a:effectLst/>
      </p:bgPr>
    </p:bg>
    <p:spTree>
      <p:nvGrpSpPr>
        <p:cNvPr id="1" name=""/>
        <p:cNvGrpSpPr/>
        <p:nvPr/>
      </p:nvGrpSpPr>
      <p:grpSpPr>
        <a:xfrm>
          <a:off x="0" y="0"/>
          <a:ext cx="0" cy="0"/>
          <a:chOff x="0" y="0"/>
          <a:chExt cx="0" cy="0"/>
        </a:xfrm>
      </p:grpSpPr>
      <p:pic>
        <p:nvPicPr>
          <p:cNvPr id="29" name="Google Shape;93;p18"/>
          <p:cNvPicPr/>
          <p:nvPr/>
        </p:nvPicPr>
        <p:blipFill>
          <a:blip r:embed="rId2"/>
          <a:srcRect l="1755" t="942" r="98" b="922"/>
          <a:stretch/>
        </p:blipFill>
        <p:spPr>
          <a:xfrm flipH="1">
            <a:off x="360" y="0"/>
            <a:ext cx="9143640" cy="5143320"/>
          </a:xfrm>
          <a:prstGeom prst="rect">
            <a:avLst/>
          </a:prstGeom>
          <a:noFill/>
          <a:ln w="0">
            <a:noFill/>
          </a:ln>
        </p:spPr>
      </p:pic>
      <p:sp>
        <p:nvSpPr>
          <p:cNvPr id="30" name="PlaceHolder 1"/>
          <p:cNvSpPr>
            <a:spLocks noGrp="1"/>
          </p:cNvSpPr>
          <p:nvPr>
            <p:ph type="title"/>
          </p:nvPr>
        </p:nvSpPr>
        <p:spPr>
          <a:xfrm>
            <a:off x="4572000" y="339876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1" name="PlaceHolder 2"/>
          <p:cNvSpPr>
            <a:spLocks noGrp="1"/>
          </p:cNvSpPr>
          <p:nvPr>
            <p:ph type="title"/>
          </p:nvPr>
        </p:nvSpPr>
        <p:spPr>
          <a:xfrm>
            <a:off x="228600" y="339876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2" name="PlaceHolder 3"/>
          <p:cNvSpPr>
            <a:spLocks noGrp="1"/>
          </p:cNvSpPr>
          <p:nvPr>
            <p:ph type="title"/>
          </p:nvPr>
        </p:nvSpPr>
        <p:spPr>
          <a:xfrm>
            <a:off x="228600" y="2512800"/>
            <a:ext cx="58968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3" name="PlaceHolder 4"/>
          <p:cNvSpPr>
            <a:spLocks noGrp="1"/>
          </p:cNvSpPr>
          <p:nvPr>
            <p:ph type="title"/>
          </p:nvPr>
        </p:nvSpPr>
        <p:spPr>
          <a:xfrm>
            <a:off x="4572000" y="251280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4" name="PlaceHolder 5"/>
          <p:cNvSpPr>
            <a:spLocks noGrp="1"/>
          </p:cNvSpPr>
          <p:nvPr>
            <p:ph type="title"/>
          </p:nvPr>
        </p:nvSpPr>
        <p:spPr>
          <a:xfrm>
            <a:off x="228600" y="162684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5" name="PlaceHolder 6"/>
          <p:cNvSpPr>
            <a:spLocks noGrp="1"/>
          </p:cNvSpPr>
          <p:nvPr>
            <p:ph type="title"/>
          </p:nvPr>
        </p:nvSpPr>
        <p:spPr>
          <a:xfrm>
            <a:off x="4572000" y="162684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6" name="PlaceHolder 7"/>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PlaceHolder 1"/>
          <p:cNvSpPr>
            <a:spLocks noGrp="1"/>
          </p:cNvSpPr>
          <p:nvPr>
            <p:ph type="title"/>
          </p:nvPr>
        </p:nvSpPr>
        <p:spPr>
          <a:xfrm>
            <a:off x="228600" y="1104840"/>
            <a:ext cx="8686440" cy="1647360"/>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US" sz="4500" b="0" u="none" strike="noStrike" dirty="0" err="1">
                <a:solidFill>
                  <a:schemeClr val="dk1"/>
                </a:solidFill>
                <a:effectLst/>
                <a:uFillTx/>
                <a:latin typeface="Figtree"/>
                <a:ea typeface="Figtree"/>
              </a:rPr>
              <a:t>PhonePe</a:t>
            </a:r>
            <a:r>
              <a:rPr lang="en-US" sz="4500" b="0" u="none" strike="noStrike" dirty="0">
                <a:solidFill>
                  <a:schemeClr val="dk1"/>
                </a:solidFill>
                <a:effectLst/>
                <a:uFillTx/>
                <a:latin typeface="Figtree"/>
                <a:ea typeface="Figtree"/>
              </a:rPr>
              <a:t> Pulse</a:t>
            </a:r>
            <a:endParaRPr lang="fr-FR" sz="4500" b="0" u="none" strike="noStrike" dirty="0">
              <a:solidFill>
                <a:schemeClr val="dk1"/>
              </a:solidFill>
              <a:effectLst/>
              <a:uFillTx/>
              <a:latin typeface="Arial"/>
            </a:endParaRPr>
          </a:p>
        </p:txBody>
      </p:sp>
      <p:cxnSp>
        <p:nvCxnSpPr>
          <p:cNvPr id="74" name="Google Shape;141;p28"/>
          <p:cNvCxnSpPr/>
          <p:nvPr/>
        </p:nvCxnSpPr>
        <p:spPr>
          <a:xfrm>
            <a:off x="-76320" y="2943000"/>
            <a:ext cx="9302040" cy="360"/>
          </a:xfrm>
          <a:prstGeom prst="straightConnector1">
            <a:avLst/>
          </a:prstGeom>
          <a:ln w="9525">
            <a:solidFill>
              <a:srgbClr val="083C77"/>
            </a:solidFill>
            <a:roun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995614" y="1968169"/>
            <a:ext cx="3733560" cy="877163"/>
          </a:xfrm>
          <a:prstGeom prst="rect">
            <a:avLst/>
          </a:prstGeom>
          <a:noFill/>
          <a:ln w="0">
            <a:noFill/>
          </a:ln>
        </p:spPr>
        <p:txBody>
          <a:bodyPr lIns="91440" tIns="91440" rIns="91440" bIns="91440" anchor="b">
            <a:spAutoFit/>
          </a:bodyPr>
          <a:lstStyle/>
          <a:p>
            <a:pPr indent="0" algn="ctr">
              <a:lnSpc>
                <a:spcPct val="100000"/>
              </a:lnSpc>
              <a:buNone/>
              <a:tabLst>
                <a:tab pos="0" algn="l"/>
              </a:tabLst>
            </a:pPr>
            <a:r>
              <a:rPr lang="en" sz="4500" b="0" u="none" strike="noStrike" dirty="0">
                <a:solidFill>
                  <a:schemeClr val="dk1"/>
                </a:solidFill>
                <a:effectLst/>
                <a:uFillTx/>
                <a:latin typeface="Figtree"/>
                <a:ea typeface="Figtree"/>
              </a:rPr>
              <a:t>Thank you</a:t>
            </a:r>
            <a:endParaRPr lang="fr-FR" sz="4500" b="0" u="none" strike="noStrike" dirty="0">
              <a:solidFill>
                <a:schemeClr val="dk1"/>
              </a:solidFill>
              <a:effectLst/>
              <a:uFillTx/>
              <a:latin typeface="Arial"/>
            </a:endParaRPr>
          </a:p>
        </p:txBody>
      </p:sp>
      <p:sp>
        <p:nvSpPr>
          <p:cNvPr id="4" name="Google Shape;210;p31" title="dreamy-atmosphere-pastel-colored-scene-travel-content.jpg">
            <a:extLst>
              <a:ext uri="{FF2B5EF4-FFF2-40B4-BE49-F238E27FC236}">
                <a16:creationId xmlns:a16="http://schemas.microsoft.com/office/drawing/2014/main" id="{D59BB90E-08F1-4413-6F18-E2BB325ED7A5}"/>
              </a:ext>
            </a:extLst>
          </p:cNvPr>
          <p:cNvSpPr/>
          <p:nvPr/>
        </p:nvSpPr>
        <p:spPr>
          <a:xfrm flipH="1">
            <a:off x="5166704" y="943983"/>
            <a:ext cx="3888031" cy="3486559"/>
          </a:xfrm>
          <a:prstGeom prst="roundRect">
            <a:avLst>
              <a:gd name="adj" fmla="val 4001"/>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gn="ctr"/>
            <a:endParaRPr lang="en-US" sz="1800" b="0" u="none" strike="noStrike" dirty="0">
              <a:solidFill>
                <a:srgbClr val="000000"/>
              </a:solidFill>
              <a:effectLst/>
              <a:uFillTx/>
              <a:latin typeface="OpenSymbol"/>
            </a:endParaRPr>
          </a:p>
        </p:txBody>
      </p:sp>
      <p:cxnSp>
        <p:nvCxnSpPr>
          <p:cNvPr id="125" name="Google Shape;350;p41"/>
          <p:cNvCxnSpPr/>
          <p:nvPr/>
        </p:nvCxnSpPr>
        <p:spPr>
          <a:xfrm>
            <a:off x="-247305" y="5083010"/>
            <a:ext cx="9302040" cy="360"/>
          </a:xfrm>
          <a:prstGeom prst="straightConnector1">
            <a:avLst/>
          </a:prstGeom>
          <a:ln w="9525">
            <a:solidFill>
              <a:srgbClr val="083C77"/>
            </a:solidFill>
            <a:roun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500" b="0" u="none" strike="noStrike" dirty="0">
                <a:solidFill>
                  <a:schemeClr val="dk1"/>
                </a:solidFill>
                <a:effectLst/>
                <a:uFillTx/>
                <a:latin typeface="Figtree"/>
                <a:ea typeface="Figtree"/>
              </a:rPr>
              <a:t>Introduction</a:t>
            </a:r>
            <a:endParaRPr lang="fr-FR" sz="3500" b="0" u="none" strike="noStrike" dirty="0">
              <a:solidFill>
                <a:schemeClr val="dk1"/>
              </a:solidFill>
              <a:effectLst/>
              <a:uFillTx/>
              <a:latin typeface="Arial"/>
            </a:endParaRPr>
          </a:p>
        </p:txBody>
      </p:sp>
      <p:sp>
        <p:nvSpPr>
          <p:cNvPr id="76" name="PlaceHolder 2"/>
          <p:cNvSpPr>
            <a:spLocks noGrp="1"/>
          </p:cNvSpPr>
          <p:nvPr>
            <p:ph type="subTitle"/>
          </p:nvPr>
        </p:nvSpPr>
        <p:spPr>
          <a:xfrm>
            <a:off x="228600" y="1733400"/>
            <a:ext cx="8686440" cy="31809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800" b="0" u="none" strike="noStrike" dirty="0">
                <a:solidFill>
                  <a:schemeClr val="dk1"/>
                </a:solidFill>
                <a:effectLst/>
                <a:uFillTx/>
                <a:latin typeface="Karla"/>
                <a:ea typeface="Karla"/>
              </a:rPr>
              <a:t>This platform transforms extensive </a:t>
            </a:r>
            <a:r>
              <a:rPr lang="en-US" sz="1800" b="0" u="none" strike="noStrike" dirty="0" err="1">
                <a:solidFill>
                  <a:schemeClr val="dk1"/>
                </a:solidFill>
                <a:effectLst/>
                <a:uFillTx/>
                <a:latin typeface="Karla"/>
                <a:ea typeface="Karla"/>
              </a:rPr>
              <a:t>PhonePe</a:t>
            </a:r>
            <a:r>
              <a:rPr lang="en-US" sz="1800" b="0" u="none" strike="noStrike" dirty="0">
                <a:solidFill>
                  <a:schemeClr val="dk1"/>
                </a:solidFill>
                <a:effectLst/>
                <a:uFillTx/>
                <a:latin typeface="Karla"/>
                <a:ea typeface="Karla"/>
              </a:rPr>
              <a:t> transaction data into </a:t>
            </a:r>
            <a:r>
              <a:rPr lang="en-US" sz="1800" b="1" u="none" strike="noStrike" dirty="0">
                <a:solidFill>
                  <a:schemeClr val="dk1"/>
                </a:solidFill>
                <a:effectLst/>
                <a:uFillTx/>
                <a:latin typeface="Karla"/>
                <a:ea typeface="Karla"/>
              </a:rPr>
              <a:t>actionable insights</a:t>
            </a:r>
            <a:r>
              <a:rPr lang="en-US" sz="1800" b="0" u="none" strike="noStrike" dirty="0">
                <a:solidFill>
                  <a:schemeClr val="dk1"/>
                </a:solidFill>
                <a:effectLst/>
                <a:uFillTx/>
                <a:latin typeface="Karla"/>
                <a:ea typeface="Karla"/>
              </a:rPr>
              <a:t> via an interactive dashboard. Covering all Indian states from 2018-2024, it analyzes over 15,000 data points to reveal trends in digital payments. The tool supports data-driven strategic planning by highlighting key patterns and growth opportunities in the payments ecosystem.</a:t>
            </a:r>
            <a:endParaRPr lang="en-US" sz="1800" b="0" u="none" strike="noStrike" dirty="0">
              <a:solidFill>
                <a:srgbClr val="000000"/>
              </a:solidFill>
              <a:effectLst/>
              <a:uFillTx/>
              <a:latin typeface="OpenSymbol"/>
            </a:endParaRPr>
          </a:p>
        </p:txBody>
      </p:sp>
      <p:cxnSp>
        <p:nvCxnSpPr>
          <p:cNvPr id="77"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1" name="Google Shape;210;p31" title="dreamy-atmosphere-pastel-colored-scene-travel-content.jpg"/>
          <p:cNvSpPr/>
          <p:nvPr/>
        </p:nvSpPr>
        <p:spPr>
          <a:xfrm flipH="1" flipV="1">
            <a:off x="4572000" y="1341957"/>
            <a:ext cx="4236840" cy="3125160"/>
          </a:xfrm>
          <a:prstGeom prst="round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82" name="PlaceHolder 1"/>
          <p:cNvSpPr>
            <a:spLocks noGrp="1"/>
          </p:cNvSpPr>
          <p:nvPr>
            <p:ph type="title"/>
          </p:nvPr>
        </p:nvSpPr>
        <p:spPr>
          <a:xfrm>
            <a:off x="237960" y="228600"/>
            <a:ext cx="8686440" cy="8186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2500" b="0" u="none" strike="noStrike" dirty="0">
                <a:solidFill>
                  <a:schemeClr val="dk1"/>
                </a:solidFill>
                <a:effectLst/>
                <a:uFillTx/>
                <a:latin typeface="Figtree"/>
                <a:ea typeface="Figtree"/>
              </a:rPr>
              <a:t>Transaction Data Insights</a:t>
            </a:r>
            <a:endParaRPr lang="fr-FR" sz="2500" b="0" u="none" strike="noStrike" dirty="0">
              <a:solidFill>
                <a:schemeClr val="dk1"/>
              </a:solidFill>
              <a:effectLst/>
              <a:uFillTx/>
              <a:latin typeface="Arial"/>
            </a:endParaRPr>
          </a:p>
        </p:txBody>
      </p:sp>
      <p:sp>
        <p:nvSpPr>
          <p:cNvPr id="83" name="PlaceHolder 2"/>
          <p:cNvSpPr>
            <a:spLocks noGrp="1"/>
          </p:cNvSpPr>
          <p:nvPr>
            <p:ph/>
          </p:nvPr>
        </p:nvSpPr>
        <p:spPr>
          <a:xfrm>
            <a:off x="237960" y="1206000"/>
            <a:ext cx="4170489" cy="3125160"/>
          </a:xfrm>
          <a:prstGeom prst="rect">
            <a:avLst/>
          </a:prstGeom>
          <a:noFill/>
          <a:ln w="0">
            <a:noFill/>
          </a:ln>
        </p:spPr>
        <p:txBody>
          <a:bodyPr lIns="91440" tIns="91440" rIns="91440" bIns="91440" anchor="b">
            <a:normAutofit/>
          </a:bodyPr>
          <a:lstStyle/>
          <a:p>
            <a:pPr indent="0">
              <a:lnSpc>
                <a:spcPct val="120000"/>
              </a:lnSpc>
              <a:buNone/>
              <a:tabLst>
                <a:tab pos="0" algn="l"/>
              </a:tabLst>
            </a:pPr>
            <a:r>
              <a:rPr lang="en-US" sz="1600" b="0" u="none" strike="noStrike" dirty="0" err="1">
                <a:solidFill>
                  <a:schemeClr val="dk1"/>
                </a:solidFill>
                <a:effectLst/>
                <a:uFillTx/>
                <a:latin typeface="Karla"/>
                <a:ea typeface="Karla"/>
              </a:rPr>
              <a:t>PhonePe</a:t>
            </a:r>
            <a:r>
              <a:rPr lang="en-US" sz="1600" b="0" u="none" strike="noStrike" dirty="0">
                <a:solidFill>
                  <a:schemeClr val="dk1"/>
                </a:solidFill>
                <a:effectLst/>
                <a:uFillTx/>
                <a:latin typeface="Karla"/>
                <a:ea typeface="Karla"/>
              </a:rPr>
              <a:t> Pulse analyzes over eight transaction categories across 36 states and UTs. It identifies </a:t>
            </a:r>
            <a:r>
              <a:rPr lang="en-US" sz="1600" b="1" u="none" strike="noStrike" dirty="0">
                <a:solidFill>
                  <a:schemeClr val="dk1"/>
                </a:solidFill>
                <a:effectLst/>
                <a:uFillTx/>
                <a:latin typeface="Karla"/>
                <a:ea typeface="Karla"/>
              </a:rPr>
              <a:t>high-volume states</a:t>
            </a:r>
            <a:r>
              <a:rPr lang="en-US" sz="1600" b="0" u="none" strike="noStrike" dirty="0">
                <a:solidFill>
                  <a:schemeClr val="dk1"/>
                </a:solidFill>
                <a:effectLst/>
                <a:uFillTx/>
                <a:latin typeface="Karla"/>
                <a:ea typeface="Karla"/>
              </a:rPr>
              <a:t>, seasonal trends, and key payment patterns. This insight helps businesses understand where and when digital transactions peak, enabling focused marketing and resource allocation to capitalize on market dynamics.</a:t>
            </a:r>
            <a:endParaRPr lang="fr-FR" sz="1600" b="0" u="none" strike="noStrike" dirty="0">
              <a:solidFill>
                <a:srgbClr val="000000"/>
              </a:solidFill>
              <a:effectLst/>
              <a:uFillTx/>
              <a:latin typeface="Arial"/>
            </a:endParaRPr>
          </a:p>
        </p:txBody>
      </p:sp>
      <p:cxnSp>
        <p:nvCxnSpPr>
          <p:cNvPr id="84" name="Google Shape;213;p31"/>
          <p:cNvCxnSpPr/>
          <p:nvPr/>
        </p:nvCxnSpPr>
        <p:spPr>
          <a:xfrm>
            <a:off x="-76320" y="1126440"/>
            <a:ext cx="9302040" cy="360"/>
          </a:xfrm>
          <a:prstGeom prst="straightConnector1">
            <a:avLst/>
          </a:prstGeom>
          <a:ln w="9525">
            <a:solidFill>
              <a:srgbClr val="083C77"/>
            </a:solidFill>
            <a:roun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500" b="0" u="none" strike="noStrike" dirty="0">
                <a:solidFill>
                  <a:schemeClr val="dk1"/>
                </a:solidFill>
                <a:effectLst/>
                <a:uFillTx/>
                <a:latin typeface="Figtree"/>
                <a:ea typeface="Figtree"/>
              </a:rPr>
              <a:t>User Engagement</a:t>
            </a:r>
            <a:endParaRPr lang="fr-FR" sz="3500" b="0" u="none" strike="noStrike" dirty="0">
              <a:solidFill>
                <a:schemeClr val="dk1"/>
              </a:solidFill>
              <a:effectLst/>
              <a:uFillTx/>
              <a:latin typeface="Arial"/>
            </a:endParaRPr>
          </a:p>
        </p:txBody>
      </p:sp>
      <p:sp>
        <p:nvSpPr>
          <p:cNvPr id="86" name="PlaceHolder 2"/>
          <p:cNvSpPr>
            <a:spLocks noGrp="1"/>
          </p:cNvSpPr>
          <p:nvPr>
            <p:ph type="subTitle"/>
          </p:nvPr>
        </p:nvSpPr>
        <p:spPr>
          <a:xfrm>
            <a:off x="228599" y="1733400"/>
            <a:ext cx="8365273" cy="31809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600" b="0" u="none" strike="noStrike" dirty="0">
                <a:solidFill>
                  <a:schemeClr val="dk1"/>
                </a:solidFill>
                <a:effectLst/>
                <a:uFillTx/>
                <a:latin typeface="Karla"/>
                <a:ea typeface="Karla"/>
              </a:rPr>
              <a:t>The dashboard tracks user activity by device type and region, revealing engagement variations. By analyzing these patterns, businesses can tailor products and services to enhance user experience and increase adoption rates. Real-time data helps identify emerging user behaviors crucial for targeted growth strategies.</a:t>
            </a:r>
            <a:endParaRPr lang="en-US" sz="1600" b="0" u="none" strike="noStrike" dirty="0">
              <a:solidFill>
                <a:srgbClr val="000000"/>
              </a:solidFill>
              <a:effectLst/>
              <a:uFillTx/>
              <a:latin typeface="OpenSymbol"/>
            </a:endParaRPr>
          </a:p>
        </p:txBody>
      </p:sp>
      <p:cxnSp>
        <p:nvCxnSpPr>
          <p:cNvPr id="87"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500" b="0" u="none" strike="noStrike" dirty="0">
                <a:solidFill>
                  <a:schemeClr val="dk1"/>
                </a:solidFill>
                <a:effectLst/>
                <a:uFillTx/>
                <a:latin typeface="Figtree"/>
                <a:ea typeface="Figtree"/>
              </a:rPr>
              <a:t>Insurance Penetration Trends</a:t>
            </a:r>
            <a:endParaRPr lang="fr-FR" sz="3500" b="0" u="none" strike="noStrike" dirty="0">
              <a:solidFill>
                <a:schemeClr val="dk1"/>
              </a:solidFill>
              <a:effectLst/>
              <a:uFillTx/>
              <a:latin typeface="Arial"/>
            </a:endParaRPr>
          </a:p>
        </p:txBody>
      </p:sp>
      <p:sp>
        <p:nvSpPr>
          <p:cNvPr id="89" name="PlaceHolder 2"/>
          <p:cNvSpPr>
            <a:spLocks noGrp="1"/>
          </p:cNvSpPr>
          <p:nvPr>
            <p:ph type="subTitle"/>
          </p:nvPr>
        </p:nvSpPr>
        <p:spPr>
          <a:xfrm>
            <a:off x="228600" y="1733400"/>
            <a:ext cx="8082776" cy="31809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600" b="0" u="none" strike="noStrike" dirty="0" err="1">
                <a:solidFill>
                  <a:schemeClr val="dk1"/>
                </a:solidFill>
                <a:effectLst/>
                <a:uFillTx/>
                <a:latin typeface="Karla"/>
                <a:ea typeface="Karla"/>
              </a:rPr>
              <a:t>PhonePe</a:t>
            </a:r>
            <a:r>
              <a:rPr lang="en-US" sz="1600" b="0" u="none" strike="noStrike" dirty="0">
                <a:solidFill>
                  <a:schemeClr val="dk1"/>
                </a:solidFill>
                <a:effectLst/>
                <a:uFillTx/>
                <a:latin typeface="Karla"/>
                <a:ea typeface="Karla"/>
              </a:rPr>
              <a:t> Pulse tracks insurance adoption growth across different regions, highlighting where penetration is increasing fastest. These insights assist stakeholders in identifying emerging markets and tailoring insurance products accordingly. Monitoring these trends supports strategic decisions in expanding financial inclusion through digital platforms.</a:t>
            </a:r>
            <a:endParaRPr lang="en-US" sz="1600" b="0" u="none" strike="noStrike" dirty="0">
              <a:solidFill>
                <a:srgbClr val="000000"/>
              </a:solidFill>
              <a:effectLst/>
              <a:uFillTx/>
              <a:latin typeface="OpenSymbol"/>
            </a:endParaRPr>
          </a:p>
        </p:txBody>
      </p:sp>
      <p:cxnSp>
        <p:nvCxnSpPr>
          <p:cNvPr id="90"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Google Shape;210;p31" title="dreamy-atmosphere-pastel-colored-scene-travel-content.jpg"/>
          <p:cNvSpPr/>
          <p:nvPr/>
        </p:nvSpPr>
        <p:spPr>
          <a:xfrm flipH="1">
            <a:off x="4687560" y="439575"/>
            <a:ext cx="4236840" cy="3125160"/>
          </a:xfrm>
          <a:prstGeom prst="roundRect">
            <a:avLst>
              <a:gd name="adj" fmla="val 4001"/>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96" name="PlaceHolder 2"/>
          <p:cNvSpPr>
            <a:spLocks noGrp="1"/>
          </p:cNvSpPr>
          <p:nvPr>
            <p:ph/>
          </p:nvPr>
        </p:nvSpPr>
        <p:spPr>
          <a:xfrm>
            <a:off x="146704" y="506241"/>
            <a:ext cx="4540856" cy="2480486"/>
          </a:xfrm>
          <a:prstGeom prst="rect">
            <a:avLst/>
          </a:prstGeom>
          <a:noFill/>
          <a:ln w="0">
            <a:noFill/>
          </a:ln>
        </p:spPr>
        <p:txBody>
          <a:bodyPr lIns="91440" tIns="91440" rIns="91440" bIns="91440" anchor="b">
            <a:normAutofit/>
          </a:bodyPr>
          <a:lstStyle/>
          <a:p>
            <a:pPr indent="0">
              <a:lnSpc>
                <a:spcPct val="120000"/>
              </a:lnSpc>
              <a:buNone/>
              <a:tabLst>
                <a:tab pos="0" algn="l"/>
              </a:tabLst>
            </a:pPr>
            <a:r>
              <a:rPr lang="en-US" sz="1400" b="0" u="none" strike="noStrike" dirty="0">
                <a:solidFill>
                  <a:schemeClr val="dk1"/>
                </a:solidFill>
                <a:effectLst/>
                <a:uFillTx/>
                <a:latin typeface="Karla"/>
                <a:ea typeface="Karla"/>
              </a:rPr>
              <a:t>The platform processes raw JSON data through automated extraction and cleaning routines, including state name standardization. Data is then ingested into a MySQL database with bulk insertion and comprehensive error handling, ensuring data integrity and scalability for accurate, real-time analytics.</a:t>
            </a:r>
            <a:endParaRPr lang="fr-FR" sz="1400" b="0" u="none" strike="noStrike" dirty="0">
              <a:solidFill>
                <a:srgbClr val="000000"/>
              </a:solidFill>
              <a:effectLst/>
              <a:uFillTx/>
              <a:latin typeface="Arial"/>
            </a:endParaRPr>
          </a:p>
        </p:txBody>
      </p:sp>
      <p:cxnSp>
        <p:nvCxnSpPr>
          <p:cNvPr id="97" name="Google Shape;213;p31"/>
          <p:cNvCxnSpPr/>
          <p:nvPr/>
        </p:nvCxnSpPr>
        <p:spPr>
          <a:xfrm>
            <a:off x="146704" y="228240"/>
            <a:ext cx="9302040" cy="360"/>
          </a:xfrm>
          <a:prstGeom prst="straightConnector1">
            <a:avLst/>
          </a:prstGeom>
          <a:ln w="9525">
            <a:solidFill>
              <a:srgbClr val="083C77"/>
            </a:solidFill>
            <a:roun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500" b="0" u="none" strike="noStrike" dirty="0">
                <a:solidFill>
                  <a:schemeClr val="dk1"/>
                </a:solidFill>
                <a:effectLst/>
                <a:uFillTx/>
                <a:latin typeface="Figtree"/>
                <a:ea typeface="Figtree"/>
              </a:rPr>
              <a:t>Interactive Dashboard Features</a:t>
            </a:r>
            <a:endParaRPr lang="fr-FR" sz="3500" b="0" u="none" strike="noStrike" dirty="0">
              <a:solidFill>
                <a:schemeClr val="dk1"/>
              </a:solidFill>
              <a:effectLst/>
              <a:uFillTx/>
              <a:latin typeface="Arial"/>
            </a:endParaRPr>
          </a:p>
        </p:txBody>
      </p:sp>
      <p:sp>
        <p:nvSpPr>
          <p:cNvPr id="99" name="PlaceHolder 2"/>
          <p:cNvSpPr>
            <a:spLocks noGrp="1"/>
          </p:cNvSpPr>
          <p:nvPr>
            <p:ph type="subTitle"/>
          </p:nvPr>
        </p:nvSpPr>
        <p:spPr>
          <a:xfrm>
            <a:off x="228600" y="1733400"/>
            <a:ext cx="7279888" cy="31809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600" b="0" u="none" strike="noStrike" dirty="0">
                <a:solidFill>
                  <a:schemeClr val="dk1"/>
                </a:solidFill>
                <a:effectLst/>
                <a:uFillTx/>
                <a:latin typeface="Karla"/>
                <a:ea typeface="Karla"/>
              </a:rPr>
              <a:t>The dashboard is built with </a:t>
            </a:r>
            <a:r>
              <a:rPr lang="en-US" sz="1600" b="0" u="none" strike="noStrike" dirty="0" err="1">
                <a:solidFill>
                  <a:schemeClr val="dk1"/>
                </a:solidFill>
                <a:effectLst/>
                <a:uFillTx/>
                <a:latin typeface="Karla"/>
                <a:ea typeface="Karla"/>
              </a:rPr>
              <a:t>Streamlit</a:t>
            </a:r>
            <a:r>
              <a:rPr lang="en-US" sz="1600" b="0" u="none" strike="noStrike" dirty="0">
                <a:solidFill>
                  <a:schemeClr val="dk1"/>
                </a:solidFill>
                <a:effectLst/>
                <a:uFillTx/>
                <a:latin typeface="Karla"/>
                <a:ea typeface="Karla"/>
              </a:rPr>
              <a:t> and features interactive filters that enable personalized exploration of data. Visualization tools like </a:t>
            </a:r>
            <a:r>
              <a:rPr lang="en-US" sz="1600" b="0" u="none" strike="noStrike" dirty="0" err="1">
                <a:solidFill>
                  <a:schemeClr val="dk1"/>
                </a:solidFill>
                <a:effectLst/>
                <a:uFillTx/>
                <a:latin typeface="Karla"/>
                <a:ea typeface="Karla"/>
              </a:rPr>
              <a:t>Plotly</a:t>
            </a:r>
            <a:r>
              <a:rPr lang="en-US" sz="1600" b="0" u="none" strike="noStrike" dirty="0">
                <a:solidFill>
                  <a:schemeClr val="dk1"/>
                </a:solidFill>
                <a:effectLst/>
                <a:uFillTx/>
                <a:latin typeface="Karla"/>
                <a:ea typeface="Karla"/>
              </a:rPr>
              <a:t> provide dynamic maps, charts, and graphs, allowing business users to intuitively analyze transaction trends and user engagement across regions.</a:t>
            </a:r>
            <a:endParaRPr lang="en-US" sz="1600" b="0" u="none" strike="noStrike" dirty="0">
              <a:solidFill>
                <a:srgbClr val="000000"/>
              </a:solidFill>
              <a:effectLst/>
              <a:uFillTx/>
              <a:latin typeface="OpenSymbol"/>
            </a:endParaRPr>
          </a:p>
        </p:txBody>
      </p:sp>
      <p:cxnSp>
        <p:nvCxnSpPr>
          <p:cNvPr id="100"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3500" b="0" u="none" strike="noStrike" dirty="0">
                <a:solidFill>
                  <a:schemeClr val="dk1"/>
                </a:solidFill>
                <a:effectLst/>
                <a:uFillTx/>
                <a:latin typeface="Figtree"/>
                <a:ea typeface="Figtree"/>
              </a:rPr>
              <a:t>Technical Architecture &amp; Scalability</a:t>
            </a:r>
            <a:endParaRPr lang="fr-FR" sz="3500" b="0" u="none" strike="noStrike" dirty="0">
              <a:solidFill>
                <a:schemeClr val="dk1"/>
              </a:solidFill>
              <a:effectLst/>
              <a:uFillTx/>
              <a:latin typeface="Arial"/>
            </a:endParaRPr>
          </a:p>
        </p:txBody>
      </p:sp>
      <p:sp>
        <p:nvSpPr>
          <p:cNvPr id="102" name="PlaceHolder 2"/>
          <p:cNvSpPr>
            <a:spLocks noGrp="1"/>
          </p:cNvSpPr>
          <p:nvPr>
            <p:ph type="subTitle"/>
          </p:nvPr>
        </p:nvSpPr>
        <p:spPr>
          <a:xfrm>
            <a:off x="228600" y="1733400"/>
            <a:ext cx="6372000" cy="31809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dirty="0">
                <a:solidFill>
                  <a:schemeClr val="dk1"/>
                </a:solidFill>
                <a:effectLst/>
                <a:uFillTx/>
                <a:latin typeface="Karla"/>
                <a:ea typeface="Karla"/>
              </a:rPr>
              <a:t>The architecture supports modular, maintainable code with scalability in mind. Optimized MySQL queries enable real-time performance despite high data volume. Robust error handling and automation ensure continuous operation, making the platform a reliable analytics solution for business and technical teams.</a:t>
            </a:r>
            <a:endParaRPr lang="en-US" sz="1200" b="0" u="none" strike="noStrike" dirty="0">
              <a:solidFill>
                <a:srgbClr val="000000"/>
              </a:solidFill>
              <a:effectLst/>
              <a:uFillTx/>
              <a:latin typeface="OpenSymbol"/>
            </a:endParaRPr>
          </a:p>
        </p:txBody>
      </p:sp>
      <p:cxnSp>
        <p:nvCxnSpPr>
          <p:cNvPr id="103"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3500" b="0" u="none" strike="noStrike">
                <a:solidFill>
                  <a:schemeClr val="dk1"/>
                </a:solidFill>
                <a:effectLst/>
                <a:uFillTx/>
                <a:latin typeface="Figtree"/>
                <a:ea typeface="Figtree"/>
              </a:rPr>
              <a:t>Conclusions</a:t>
            </a:r>
            <a:endParaRPr lang="fr-FR" sz="3500" b="0" u="none" strike="noStrike">
              <a:solidFill>
                <a:schemeClr val="dk1"/>
              </a:solidFill>
              <a:effectLst/>
              <a:uFillTx/>
              <a:latin typeface="Arial"/>
            </a:endParaRPr>
          </a:p>
        </p:txBody>
      </p:sp>
      <p:sp>
        <p:nvSpPr>
          <p:cNvPr id="105" name="PlaceHolder 2"/>
          <p:cNvSpPr>
            <a:spLocks noGrp="1"/>
          </p:cNvSpPr>
          <p:nvPr>
            <p:ph type="subTitle"/>
          </p:nvPr>
        </p:nvSpPr>
        <p:spPr>
          <a:xfrm>
            <a:off x="228600" y="1733400"/>
            <a:ext cx="6372000" cy="318096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200" b="0" u="none" strike="noStrike">
                <a:solidFill>
                  <a:schemeClr val="dk1"/>
                </a:solidFill>
                <a:effectLst/>
                <a:uFillTx/>
                <a:latin typeface="Karla"/>
                <a:ea typeface="Karla"/>
              </a:rPr>
              <a:t>PhonePe Pulse delivers a comprehensive analytics platform transforming complex transaction data into strategic insights. It empowers businesses with real-time visibility into payment trends, user engagement, and insurance growth. The scalable architecture and interactive dashboard enhance decision-making, supporting market expansion and digital payment adoption initiatives.</a:t>
            </a:r>
            <a:endParaRPr lang="en-US" sz="1200" b="0" u="none" strike="noStrike">
              <a:solidFill>
                <a:srgbClr val="000000"/>
              </a:solidFill>
              <a:effectLst/>
              <a:uFillTx/>
              <a:latin typeface="OpenSymbol"/>
            </a:endParaRPr>
          </a:p>
        </p:txBody>
      </p:sp>
      <p:cxnSp>
        <p:nvCxnSpPr>
          <p:cNvPr id="106"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theme/theme1.xml><?xml version="1.0" encoding="utf-8"?>
<a:theme xmlns:a="http://schemas.openxmlformats.org/drawingml/2006/main" name="Blue Gradient by Slidesgo">
  <a:themeElements>
    <a:clrScheme name="Simple Light">
      <a:dk1>
        <a:srgbClr val="083C77"/>
      </a:dk1>
      <a:lt1>
        <a:srgbClr val="EBFCFF"/>
      </a:lt1>
      <a:dk2>
        <a:srgbClr val="083C77"/>
      </a:dk2>
      <a:lt2>
        <a:srgbClr val="9CE3E9"/>
      </a:lt2>
      <a:accent1>
        <a:srgbClr val="93C4E0"/>
      </a:accent1>
      <a:accent2>
        <a:srgbClr val="829EEB"/>
      </a:accent2>
      <a:accent3>
        <a:srgbClr val="FFFFFF"/>
      </a:accent3>
      <a:accent4>
        <a:srgbClr val="FFFFFF"/>
      </a:accent4>
      <a:accent5>
        <a:srgbClr val="FFFFFF"/>
      </a:accent5>
      <a:accent6>
        <a:srgbClr val="FFFFFF"/>
      </a:accent6>
      <a:hlink>
        <a:srgbClr val="083C7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33</TotalTime>
  <Words>401</Words>
  <Application>Microsoft Office PowerPoint</Application>
  <PresentationFormat>On-screen Show (16:9)</PresentationFormat>
  <Paragraphs>17</Paragraphs>
  <Slides>10</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Arial</vt:lpstr>
      <vt:lpstr>Figtree</vt:lpstr>
      <vt:lpstr>Karla</vt:lpstr>
      <vt:lpstr>OpenSymbol</vt:lpstr>
      <vt:lpstr>Symbol</vt:lpstr>
      <vt:lpstr>Wingdings</vt:lpstr>
      <vt:lpstr>Blue Gradient by Slidesgo</vt:lpstr>
      <vt:lpstr>Slidesgo Final Pages</vt:lpstr>
      <vt:lpstr>PhonePe Pulse</vt:lpstr>
      <vt:lpstr>Introduction</vt:lpstr>
      <vt:lpstr>Transaction Data Insights</vt:lpstr>
      <vt:lpstr>User Engagement</vt:lpstr>
      <vt:lpstr>Insurance Penetration Trends</vt:lpstr>
      <vt:lpstr>PowerPoint Presentation</vt:lpstr>
      <vt:lpstr>Interactive Dashboard Features</vt:lpstr>
      <vt:lpstr>Technical Architecture &amp; Scalability</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Harish 21</cp:lastModifiedBy>
  <cp:revision>1</cp:revision>
  <dcterms:modified xsi:type="dcterms:W3CDTF">2025-10-28T05:33:15Z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2025-10-28T04:58:27Z</dcterms:created>
  <dc:creator>Unknown Creator</dc:creator>
  <dc:description/>
  <dc:language>en-US</dc:language>
  <cp:lastModifiedBy>Unknown Creator</cp:lastModifiedBy>
  <dcterms:modified xsi:type="dcterms:W3CDTF">2025-10-28T04:58:27Z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